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3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251450"/>
            <a:ext cx="91440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250129"/>
            <a:ext cx="9144000" cy="60901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38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246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309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022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968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297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937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64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65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559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011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-186091"/>
            <a:ext cx="9144000" cy="9332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647510"/>
            <a:ext cx="91440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896A8-9468-F84E-9138-F18A5D20EB88}" type="datetimeFigureOut">
              <a:rPr lang="en-US" smtClean="0"/>
              <a:t>7/6/13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6C34D-0E43-8341-A563-5EDD669FD3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19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000" b="1" u="sng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John Adams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Guy Who Was President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791" y="0"/>
            <a:ext cx="5284641" cy="5801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90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04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to Ponder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To what extent were the Alien and Sedition Acts a violation of the Bill of </a:t>
            </a:r>
            <a:r>
              <a:rPr lang="en-US" dirty="0" smtClean="0"/>
              <a:t>Rights</a:t>
            </a:r>
            <a:r>
              <a:rPr lang="en-US" dirty="0"/>
              <a:t>? </a:t>
            </a:r>
            <a:endParaRPr lang="en-US" dirty="0" smtClean="0"/>
          </a:p>
          <a:p>
            <a:r>
              <a:rPr lang="en-US" dirty="0" smtClean="0"/>
              <a:t>How </a:t>
            </a:r>
            <a:r>
              <a:rPr lang="en-US" dirty="0"/>
              <a:t>did the Federalist party justify the need for the acts? </a:t>
            </a:r>
            <a:endParaRPr lang="en-US" dirty="0" smtClean="0"/>
          </a:p>
          <a:p>
            <a:r>
              <a:rPr lang="en-US" dirty="0" smtClean="0"/>
              <a:t>How </a:t>
            </a:r>
            <a:r>
              <a:rPr lang="en-US" dirty="0"/>
              <a:t>did </a:t>
            </a:r>
            <a:r>
              <a:rPr lang="en-US" dirty="0" smtClean="0"/>
              <a:t>they </a:t>
            </a:r>
            <a:r>
              <a:rPr lang="en-US" dirty="0"/>
              <a:t>affect the growth of the Republican party? </a:t>
            </a:r>
            <a:endParaRPr lang="en-US" dirty="0" smtClean="0"/>
          </a:p>
          <a:p>
            <a:r>
              <a:rPr lang="en-US" dirty="0" smtClean="0"/>
              <a:t>Were </a:t>
            </a:r>
            <a:r>
              <a:rPr lang="en-US" dirty="0"/>
              <a:t>the Virginia and </a:t>
            </a:r>
            <a:r>
              <a:rPr lang="en-US" dirty="0" smtClean="0"/>
              <a:t>Kentucky </a:t>
            </a:r>
            <a:r>
              <a:rPr lang="en-US" dirty="0"/>
              <a:t>Resolutions opposed to the restriction of rights under the </a:t>
            </a:r>
            <a:r>
              <a:rPr lang="en-US" dirty="0" smtClean="0"/>
              <a:t>Alien &amp; </a:t>
            </a:r>
            <a:r>
              <a:rPr lang="en-US" dirty="0"/>
              <a:t>Sedition Acts or were they concerned about the nature of federalism?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010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Election of 1796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</a:t>
            </a:r>
            <a:r>
              <a:rPr lang="en-US" dirty="0" smtClean="0"/>
              <a:t>ach </a:t>
            </a:r>
            <a:r>
              <a:rPr lang="en-US" dirty="0"/>
              <a:t>elector cast two votes; the person with the most votes was Pres., second </a:t>
            </a:r>
            <a:r>
              <a:rPr lang="en-US" dirty="0" err="1" smtClean="0"/>
              <a:t>most,VP</a:t>
            </a:r>
            <a:endParaRPr lang="en-US" dirty="0"/>
          </a:p>
          <a:p>
            <a:r>
              <a:rPr lang="en-US" dirty="0" smtClean="0"/>
              <a:t>Hamilton </a:t>
            </a:r>
            <a:r>
              <a:rPr lang="en-US" dirty="0"/>
              <a:t>tried to get </a:t>
            </a:r>
            <a:r>
              <a:rPr lang="en-US" i="1" dirty="0"/>
              <a:t>Pinckney</a:t>
            </a:r>
            <a:r>
              <a:rPr lang="en-US" dirty="0"/>
              <a:t> elected by obtaining the second vote from both Federalists and </a:t>
            </a:r>
            <a:r>
              <a:rPr lang="en-US" dirty="0" smtClean="0"/>
              <a:t>Republicans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failed</a:t>
            </a:r>
            <a:endParaRPr lang="en-US" dirty="0"/>
          </a:p>
          <a:p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Adams </a:t>
            </a:r>
            <a:r>
              <a:rPr lang="en-US" dirty="0"/>
              <a:t>receives </a:t>
            </a:r>
            <a:r>
              <a:rPr lang="en-US" dirty="0" err="1"/>
              <a:t>Pres</a:t>
            </a:r>
            <a:r>
              <a:rPr lang="en-US" dirty="0"/>
              <a:t>, Jefferson VP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189" y="3775328"/>
            <a:ext cx="4118811" cy="30826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054" y="3775328"/>
            <a:ext cx="2400838" cy="30370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47892" y="5325935"/>
            <a:ext cx="1223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Pinckney?!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54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XYZ Affair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647510"/>
            <a:ext cx="9272019" cy="4525963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Adams </a:t>
            </a:r>
            <a:r>
              <a:rPr lang="en-US" dirty="0"/>
              <a:t>send US envoy of </a:t>
            </a:r>
            <a:r>
              <a:rPr lang="en-US" dirty="0" smtClean="0"/>
              <a:t>Marshall, Pinckney </a:t>
            </a:r>
            <a:r>
              <a:rPr lang="en-US" dirty="0"/>
              <a:t>and </a:t>
            </a:r>
            <a:r>
              <a:rPr lang="en-US" dirty="0" smtClean="0"/>
              <a:t>Gerry </a:t>
            </a:r>
            <a:r>
              <a:rPr lang="en-US" dirty="0"/>
              <a:t>to France to negotiate end to French impressment of US </a:t>
            </a:r>
            <a:r>
              <a:rPr lang="en-US" dirty="0" smtClean="0"/>
              <a:t>sailors</a:t>
            </a:r>
          </a:p>
          <a:p>
            <a:r>
              <a:rPr lang="en-US" b="1" dirty="0" smtClean="0"/>
              <a:t>Talleyrand</a:t>
            </a:r>
            <a:r>
              <a:rPr lang="en-US" dirty="0"/>
              <a:t>, French </a:t>
            </a:r>
            <a:r>
              <a:rPr lang="en-US" dirty="0" smtClean="0"/>
              <a:t>Foreign Minister tried </a:t>
            </a:r>
            <a:r>
              <a:rPr lang="en-US" dirty="0"/>
              <a:t>to </a:t>
            </a:r>
            <a:r>
              <a:rPr lang="en-US" dirty="0" smtClean="0"/>
              <a:t>bribe</a:t>
            </a:r>
            <a:r>
              <a:rPr lang="en-US" dirty="0" smtClean="0">
                <a:sym typeface="Wingdings"/>
              </a:rPr>
              <a:t></a:t>
            </a:r>
            <a:endParaRPr lang="en-US" dirty="0" smtClean="0"/>
          </a:p>
          <a:p>
            <a:r>
              <a:rPr lang="en-US" dirty="0" smtClean="0"/>
              <a:t>Press </a:t>
            </a:r>
            <a:r>
              <a:rPr lang="en-US" dirty="0"/>
              <a:t>picks up </a:t>
            </a:r>
            <a:r>
              <a:rPr lang="en-US" dirty="0" smtClean="0"/>
              <a:t>story, </a:t>
            </a:r>
            <a:r>
              <a:rPr lang="en-US" dirty="0"/>
              <a:t>and US demands war against </a:t>
            </a:r>
            <a:r>
              <a:rPr lang="en-US" dirty="0" smtClean="0"/>
              <a:t>France</a:t>
            </a:r>
            <a:r>
              <a:rPr lang="en-US" dirty="0" smtClean="0">
                <a:sym typeface="Wingdings"/>
              </a:rPr>
              <a:t></a:t>
            </a:r>
            <a:endParaRPr lang="en-US" dirty="0"/>
          </a:p>
          <a:p>
            <a:r>
              <a:rPr lang="en-US" i="1" dirty="0" smtClean="0"/>
              <a:t>Undeclared</a:t>
            </a:r>
            <a:r>
              <a:rPr lang="en-US" dirty="0" smtClean="0"/>
              <a:t> sea war </a:t>
            </a:r>
            <a:r>
              <a:rPr lang="en-US" dirty="0"/>
              <a:t>for two </a:t>
            </a:r>
            <a:r>
              <a:rPr lang="en-US" dirty="0" smtClean="0"/>
              <a:t>years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est. US Navy (1798)</a:t>
            </a:r>
            <a:endParaRPr lang="en-US" dirty="0"/>
          </a:p>
          <a:p>
            <a:r>
              <a:rPr lang="en-US" dirty="0" smtClean="0"/>
              <a:t>Adams </a:t>
            </a:r>
            <a:r>
              <a:rPr lang="en-US" dirty="0"/>
              <a:t>refused to bend to party politics by declaring war, instead he sent </a:t>
            </a:r>
            <a:r>
              <a:rPr lang="en-US" b="1" dirty="0" smtClean="0"/>
              <a:t>Murray</a:t>
            </a:r>
            <a:r>
              <a:rPr lang="en-US" dirty="0" smtClean="0"/>
              <a:t> </a:t>
            </a:r>
            <a:r>
              <a:rPr lang="en-US" dirty="0"/>
              <a:t>to negotiate a new treaty with France to agree to free trade and end to </a:t>
            </a:r>
            <a:r>
              <a:rPr lang="en-US" dirty="0" smtClean="0"/>
              <a:t>hostilities</a:t>
            </a:r>
            <a:r>
              <a:rPr lang="en-US" dirty="0" smtClean="0">
                <a:sym typeface="Wingdings"/>
              </a:rPr>
              <a:t> </a:t>
            </a:r>
            <a:r>
              <a:rPr lang="en-US" b="1" dirty="0" smtClean="0"/>
              <a:t>Napoleon</a:t>
            </a:r>
            <a:r>
              <a:rPr lang="en-US" dirty="0" smtClean="0"/>
              <a:t> </a:t>
            </a:r>
            <a:r>
              <a:rPr lang="en-US" dirty="0"/>
              <a:t>now in charge so ready to negotiate to set up allies against Britain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299" t="3713" r="5472" b="3647"/>
          <a:stretch/>
        </p:blipFill>
        <p:spPr>
          <a:xfrm>
            <a:off x="6035689" y="4351616"/>
            <a:ext cx="3108311" cy="25063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4354483"/>
            <a:ext cx="2430663" cy="25035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6475" y="4378902"/>
            <a:ext cx="1925433" cy="24790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378902"/>
            <a:ext cx="1151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chemeClr val="bg1"/>
                </a:solidFill>
              </a:rPr>
              <a:t>Tallyrand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01908" y="6488668"/>
            <a:ext cx="11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Napoleon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19757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Alien &amp; Sedition 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u="sng" dirty="0" smtClean="0"/>
              <a:t>Alien </a:t>
            </a:r>
            <a:r>
              <a:rPr lang="en-US" b="1" u="sng" dirty="0"/>
              <a:t>Acts </a:t>
            </a:r>
            <a:r>
              <a:rPr lang="en-US" dirty="0"/>
              <a:t>(June-July 1798)</a:t>
            </a:r>
          </a:p>
          <a:p>
            <a:pPr lvl="1"/>
            <a:r>
              <a:rPr lang="en-US" b="1" dirty="0" smtClean="0"/>
              <a:t>Alien </a:t>
            </a:r>
            <a:r>
              <a:rPr lang="en-US" b="1" dirty="0"/>
              <a:t>Enemies </a:t>
            </a:r>
            <a:r>
              <a:rPr lang="en-US" b="1" dirty="0" smtClean="0"/>
              <a:t>Act</a:t>
            </a:r>
            <a:r>
              <a:rPr lang="en-US" b="1" dirty="0"/>
              <a:t> </a:t>
            </a:r>
            <a:r>
              <a:rPr lang="en-US" dirty="0" smtClean="0"/>
              <a:t>– </a:t>
            </a:r>
            <a:r>
              <a:rPr lang="en-US" dirty="0"/>
              <a:t>R</a:t>
            </a:r>
            <a:r>
              <a:rPr lang="en-US" dirty="0" smtClean="0"/>
              <a:t>estraint </a:t>
            </a:r>
            <a:r>
              <a:rPr lang="en-US" dirty="0"/>
              <a:t>of enemy aliens during wartime</a:t>
            </a:r>
          </a:p>
          <a:p>
            <a:pPr lvl="1"/>
            <a:r>
              <a:rPr lang="en-US" b="1" dirty="0"/>
              <a:t>N</a:t>
            </a:r>
            <a:r>
              <a:rPr lang="en-US" b="1" dirty="0" smtClean="0"/>
              <a:t>aturalization Act</a:t>
            </a:r>
            <a:r>
              <a:rPr lang="en-US" b="1" dirty="0"/>
              <a:t> </a:t>
            </a:r>
            <a:r>
              <a:rPr lang="en-US" dirty="0" smtClean="0"/>
              <a:t>– Citizenship </a:t>
            </a:r>
            <a:r>
              <a:rPr lang="en-US" dirty="0"/>
              <a:t>takes 14 </a:t>
            </a:r>
            <a:r>
              <a:rPr lang="en-US" dirty="0" smtClean="0"/>
              <a:t>years</a:t>
            </a:r>
            <a:r>
              <a:rPr lang="en-US" dirty="0"/>
              <a:t> (</a:t>
            </a:r>
            <a:r>
              <a:rPr lang="en-US" dirty="0" smtClean="0"/>
              <a:t>aimed </a:t>
            </a:r>
            <a:r>
              <a:rPr lang="en-US" dirty="0"/>
              <a:t>at Republican party b/c most immigrants joined </a:t>
            </a:r>
            <a:r>
              <a:rPr lang="en-US" dirty="0" smtClean="0"/>
              <a:t>it) </a:t>
            </a:r>
            <a:endParaRPr lang="en-US" dirty="0"/>
          </a:p>
          <a:p>
            <a:pPr lvl="1"/>
            <a:r>
              <a:rPr lang="en-US" b="1" dirty="0" smtClean="0"/>
              <a:t>Alien </a:t>
            </a:r>
            <a:r>
              <a:rPr lang="en-US" b="1" dirty="0"/>
              <a:t>Friends </a:t>
            </a:r>
            <a:r>
              <a:rPr lang="en-US" b="1" dirty="0" smtClean="0"/>
              <a:t>Act</a:t>
            </a:r>
            <a:r>
              <a:rPr lang="en-US" b="1" dirty="0"/>
              <a:t> </a:t>
            </a:r>
            <a:r>
              <a:rPr lang="en-US" dirty="0" smtClean="0"/>
              <a:t>– (</a:t>
            </a:r>
            <a:r>
              <a:rPr lang="en-US" dirty="0"/>
              <a:t>for 2 years only) President power to deport any alien he considers dangerous</a:t>
            </a:r>
          </a:p>
          <a:p>
            <a:pPr marL="0" indent="0">
              <a:buNone/>
            </a:pPr>
            <a:r>
              <a:rPr lang="en-US" b="1" u="sng" dirty="0" smtClean="0"/>
              <a:t>Sedition </a:t>
            </a:r>
            <a:r>
              <a:rPr lang="en-US" b="1" u="sng" dirty="0"/>
              <a:t>Act </a:t>
            </a:r>
            <a:r>
              <a:rPr lang="en-US" dirty="0"/>
              <a:t>(July 1798</a:t>
            </a:r>
            <a:r>
              <a:rPr lang="en-US" dirty="0" smtClean="0"/>
              <a:t>)</a:t>
            </a:r>
            <a:r>
              <a:rPr lang="en-US" dirty="0"/>
              <a:t> </a:t>
            </a:r>
            <a:r>
              <a:rPr lang="en-US" dirty="0" smtClean="0"/>
              <a:t>– fines </a:t>
            </a:r>
            <a:r>
              <a:rPr lang="en-US" dirty="0"/>
              <a:t>and imprisonment to people who opposed the govt.; expire when new president comes into office</a:t>
            </a:r>
          </a:p>
          <a:p>
            <a:pPr lvl="1"/>
            <a:r>
              <a:rPr lang="en-US" b="1" dirty="0" smtClean="0"/>
              <a:t>Virginia </a:t>
            </a:r>
            <a:r>
              <a:rPr lang="en-US" b="1" dirty="0"/>
              <a:t>Resolution </a:t>
            </a:r>
            <a:r>
              <a:rPr lang="en-US" dirty="0"/>
              <a:t>(Madison) and </a:t>
            </a:r>
            <a:r>
              <a:rPr lang="en-US" b="1" dirty="0"/>
              <a:t>Kentucky Resolution </a:t>
            </a:r>
            <a:r>
              <a:rPr lang="en-US" dirty="0"/>
              <a:t>(Jefferson</a:t>
            </a:r>
            <a:r>
              <a:rPr lang="en-US" dirty="0" smtClean="0"/>
              <a:t>)</a:t>
            </a:r>
            <a:r>
              <a:rPr lang="en-US" dirty="0"/>
              <a:t> </a:t>
            </a:r>
            <a:r>
              <a:rPr lang="en-US" dirty="0" smtClean="0"/>
              <a:t>– state </a:t>
            </a:r>
            <a:r>
              <a:rPr lang="en-US" dirty="0"/>
              <a:t>the authority of the state </a:t>
            </a:r>
            <a:r>
              <a:rPr lang="en-US" dirty="0" err="1" smtClean="0"/>
              <a:t>govs</a:t>
            </a:r>
            <a:r>
              <a:rPr lang="en-US" dirty="0" smtClean="0"/>
              <a:t> </a:t>
            </a:r>
            <a:r>
              <a:rPr lang="en-US" dirty="0"/>
              <a:t>to rule the Alien and Sedition Acts unconstitutional and </a:t>
            </a:r>
            <a:r>
              <a:rPr lang="en-US" dirty="0" err="1"/>
              <a:t>accd</a:t>
            </a:r>
            <a:r>
              <a:rPr lang="en-US" dirty="0"/>
              <a:t> to Kentucky </a:t>
            </a:r>
            <a:r>
              <a:rPr lang="en-US" dirty="0" smtClean="0"/>
              <a:t>Res </a:t>
            </a:r>
            <a:r>
              <a:rPr lang="en-US" dirty="0"/>
              <a:t>n</a:t>
            </a:r>
            <a:r>
              <a:rPr lang="en-US" dirty="0" smtClean="0"/>
              <a:t>ull </a:t>
            </a:r>
            <a:r>
              <a:rPr lang="en-US" dirty="0"/>
              <a:t>and </a:t>
            </a:r>
            <a:r>
              <a:rPr lang="en-US" dirty="0" smtClean="0"/>
              <a:t>void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 not enforced, </a:t>
            </a:r>
            <a:r>
              <a:rPr lang="en-US" dirty="0"/>
              <a:t>but raised the issue of central vs. state </a:t>
            </a:r>
            <a:r>
              <a:rPr lang="en-US" dirty="0" err="1" smtClean="0"/>
              <a:t>gov</a:t>
            </a:r>
            <a:r>
              <a:rPr lang="en-US" dirty="0" smtClean="0"/>
              <a:t> </a:t>
            </a:r>
            <a:r>
              <a:rPr lang="en-US" dirty="0"/>
              <a:t>as supreme law of land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824" y="4420471"/>
            <a:ext cx="4338221" cy="24375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182" y="4420471"/>
            <a:ext cx="3250037" cy="24375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4437" y="4885420"/>
            <a:ext cx="111077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0" dirty="0" smtClean="0">
                <a:solidFill>
                  <a:srgbClr val="FF0000"/>
                </a:solidFill>
              </a:rPr>
              <a:t>X</a:t>
            </a:r>
            <a:endParaRPr lang="en-US" sz="10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3149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Election of 1800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Adams denounced High </a:t>
            </a:r>
            <a:r>
              <a:rPr lang="en-US" dirty="0"/>
              <a:t>Federalists too late; </a:t>
            </a:r>
            <a:r>
              <a:rPr lang="en-US" dirty="0" smtClean="0"/>
              <a:t>lost by 8!</a:t>
            </a:r>
            <a:endParaRPr lang="en-US" dirty="0"/>
          </a:p>
          <a:p>
            <a:r>
              <a:rPr lang="en-US" dirty="0" smtClean="0"/>
              <a:t>Jefferson </a:t>
            </a:r>
            <a:r>
              <a:rPr lang="en-US" dirty="0"/>
              <a:t>and </a:t>
            </a:r>
            <a:r>
              <a:rPr lang="en-US" dirty="0" smtClean="0"/>
              <a:t>Burr tie (73 EVs)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tie broken in House</a:t>
            </a:r>
          </a:p>
          <a:p>
            <a:pPr lvl="1"/>
            <a:r>
              <a:rPr lang="en-US" dirty="0" smtClean="0"/>
              <a:t>tie </a:t>
            </a:r>
            <a:r>
              <a:rPr lang="en-US" dirty="0"/>
              <a:t>couldn't be broken for a </a:t>
            </a:r>
            <a:r>
              <a:rPr lang="en-US" dirty="0" smtClean="0"/>
              <a:t>week (some </a:t>
            </a:r>
            <a:r>
              <a:rPr lang="en-US" dirty="0"/>
              <a:t>Reps cast blank ballots and </a:t>
            </a:r>
            <a:r>
              <a:rPr lang="en-US" dirty="0" smtClean="0"/>
              <a:t>Jefferson </a:t>
            </a:r>
            <a:r>
              <a:rPr lang="en-US" dirty="0"/>
              <a:t>won </a:t>
            </a:r>
            <a:r>
              <a:rPr lang="en-US" dirty="0" smtClean="0"/>
              <a:t>necessary </a:t>
            </a:r>
            <a:r>
              <a:rPr lang="en-US" dirty="0"/>
              <a:t>nine states; Burr </a:t>
            </a:r>
            <a:r>
              <a:rPr lang="en-US" dirty="0" smtClean="0">
                <a:sym typeface="Wingdings"/>
              </a:rPr>
              <a:t></a:t>
            </a:r>
            <a:r>
              <a:rPr lang="en-US" dirty="0" smtClean="0"/>
              <a:t>VP</a:t>
            </a:r>
            <a:endParaRPr lang="en-US" dirty="0"/>
          </a:p>
          <a:p>
            <a:r>
              <a:rPr lang="en-US" u="sng" dirty="0" smtClean="0"/>
              <a:t>12</a:t>
            </a:r>
            <a:r>
              <a:rPr lang="en-US" u="sng" baseline="30000" dirty="0" smtClean="0"/>
              <a:t>th</a:t>
            </a:r>
            <a:r>
              <a:rPr lang="en-US" u="sng" dirty="0" smtClean="0"/>
              <a:t> Amendment </a:t>
            </a:r>
            <a:r>
              <a:rPr lang="en-US" dirty="0" smtClean="0"/>
              <a:t>– voting separate </a:t>
            </a:r>
            <a:r>
              <a:rPr lang="en-US" dirty="0"/>
              <a:t>for Pres. and VP.</a:t>
            </a:r>
          </a:p>
          <a:p>
            <a:r>
              <a:rPr lang="en-US" dirty="0" smtClean="0"/>
              <a:t>Meanwhile…Adams </a:t>
            </a:r>
            <a:r>
              <a:rPr lang="en-US" dirty="0" smtClean="0"/>
              <a:t>– Secures </a:t>
            </a:r>
            <a:r>
              <a:rPr lang="en-US" dirty="0"/>
              <a:t>Federalist position in judiciary for decades by appointed </a:t>
            </a:r>
            <a:r>
              <a:rPr lang="en-US" dirty="0" smtClean="0"/>
              <a:t>“midnight judges”; </a:t>
            </a:r>
            <a:r>
              <a:rPr lang="en-US" b="1" dirty="0"/>
              <a:t>John Marshall </a:t>
            </a:r>
            <a:r>
              <a:rPr lang="en-US" dirty="0"/>
              <a:t>as chief </a:t>
            </a:r>
            <a:r>
              <a:rPr lang="en-US" dirty="0" smtClean="0"/>
              <a:t>justice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970" y="4144372"/>
            <a:ext cx="2880030" cy="27136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36581"/>
            <a:ext cx="2321419" cy="23214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1419" y="4768708"/>
            <a:ext cx="3968235" cy="18674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451447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Marshall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567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EdwardsPP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462</Words>
  <Application>Microsoft Macintosh PowerPoint</Application>
  <PresentationFormat>On-screen Show (4:3)</PresentationFormat>
  <Paragraphs>36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EdwardsPPT</vt:lpstr>
      <vt:lpstr>John Adams</vt:lpstr>
      <vt:lpstr>Targets</vt:lpstr>
      <vt:lpstr>Questions to Ponder</vt:lpstr>
      <vt:lpstr>Election of 1796</vt:lpstr>
      <vt:lpstr>XYZ Affair</vt:lpstr>
      <vt:lpstr>Alien &amp; Sedition Acts</vt:lpstr>
      <vt:lpstr>Election of 1800</vt:lpstr>
    </vt:vector>
  </TitlesOfParts>
  <Company>Upper St. Clair School District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Technology Department</dc:creator>
  <cp:lastModifiedBy>Technology Department</cp:lastModifiedBy>
  <cp:revision>36</cp:revision>
  <dcterms:created xsi:type="dcterms:W3CDTF">2013-07-02T01:42:20Z</dcterms:created>
  <dcterms:modified xsi:type="dcterms:W3CDTF">2013-07-06T15:29:46Z</dcterms:modified>
</cp:coreProperties>
</file>

<file path=docProps/thumbnail.jpeg>
</file>